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0" r:id="rId2"/>
    <p:sldId id="273" r:id="rId3"/>
    <p:sldId id="278" r:id="rId4"/>
    <p:sldId id="283" r:id="rId5"/>
    <p:sldId id="281" r:id="rId6"/>
    <p:sldId id="282" r:id="rId7"/>
    <p:sldId id="287" r:id="rId8"/>
    <p:sldId id="285" r:id="rId9"/>
    <p:sldId id="275" r:id="rId10"/>
    <p:sldId id="286" r:id="rId11"/>
    <p:sldId id="288" r:id="rId12"/>
  </p:sldIdLst>
  <p:sldSz cx="9906000" cy="6858000" type="A4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D1BA70D8-CE63-46F4-A213-C01E2BDE4D18}">
          <p14:sldIdLst>
            <p14:sldId id="280"/>
            <p14:sldId id="273"/>
          </p14:sldIdLst>
        </p14:section>
        <p14:section name="Nimetön osa" id="{D2CBE5C8-B51C-4174-8C21-AC0994A9AAA4}">
          <p14:sldIdLst>
            <p14:sldId id="278"/>
            <p14:sldId id="283"/>
            <p14:sldId id="281"/>
            <p14:sldId id="282"/>
            <p14:sldId id="287"/>
            <p14:sldId id="285"/>
            <p14:sldId id="275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uko Sivonen" initials="JS" lastIdx="1" clrIdx="0">
    <p:extLst>
      <p:ext uri="{19B8F6BF-5375-455C-9EA6-DF929625EA0E}">
        <p15:presenceInfo xmlns:p15="http://schemas.microsoft.com/office/powerpoint/2012/main" userId="286348c22db38b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8F85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6" autoAdjust="0"/>
    <p:restoredTop sz="94628" autoAdjust="0"/>
  </p:normalViewPr>
  <p:slideViewPr>
    <p:cSldViewPr snapToGrid="0">
      <p:cViewPr varScale="1">
        <p:scale>
          <a:sx n="84" d="100"/>
          <a:sy n="84" d="100"/>
        </p:scale>
        <p:origin x="116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249FB-CB4F-4C14-90AE-825260BBE6A5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50900"/>
            <a:ext cx="3309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4B4E0-C14F-4473-ACB5-8B0783E54B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78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67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07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9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6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9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50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73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66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B4E0-C14F-4473-ACB5-8B0783E54B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1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0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7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7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0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chemeClr val="bg1"/>
            </a:gs>
            <a:gs pos="23000">
              <a:schemeClr val="bg1"/>
            </a:gs>
            <a:gs pos="91000">
              <a:schemeClr val="bg1"/>
            </a:gs>
            <a:gs pos="17000">
              <a:schemeClr val="bg1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DF78-8988-4C25-93DF-86BE7F1805B7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F94D-7523-402D-803F-731A4E0B6A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xxLanguageTextBox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0319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40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500700" y="6252501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376875" y="1327007"/>
            <a:ext cx="8961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i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B2DBD75-14A8-4576-87AF-400F2124E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Pallo -77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="" xmlns:a16="http://schemas.microsoft.com/office/drawing/2014/main" id="{CEEC48C0-8DBE-4A66-8824-90325006B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”Pallo on yhteinen”</a:t>
            </a:r>
          </a:p>
        </p:txBody>
      </p:sp>
    </p:spTree>
    <p:extLst>
      <p:ext uri="{BB962C8B-B14F-4D97-AF65-F5344CB8AC3E}">
        <p14:creationId xmlns:p14="http://schemas.microsoft.com/office/powerpoint/2010/main" val="346828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338278" y="280690"/>
            <a:ext cx="1000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Seuran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vuosikello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22277" y="6379002"/>
            <a:ext cx="932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sp>
        <p:nvSpPr>
          <p:cNvPr id="2" name="Ellipsi 1"/>
          <p:cNvSpPr/>
          <p:nvPr/>
        </p:nvSpPr>
        <p:spPr>
          <a:xfrm>
            <a:off x="2354247" y="1838036"/>
            <a:ext cx="4887178" cy="417160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uora yhdysviiva 24"/>
          <p:cNvCxnSpPr>
            <a:stCxn id="2" idx="0"/>
            <a:endCxn id="2" idx="4"/>
          </p:cNvCxnSpPr>
          <p:nvPr/>
        </p:nvCxnSpPr>
        <p:spPr>
          <a:xfrm>
            <a:off x="4797836" y="1838036"/>
            <a:ext cx="0" cy="4171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 flipV="1">
            <a:off x="2642329" y="2977902"/>
            <a:ext cx="4361190" cy="1862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/>
          <p:nvPr/>
        </p:nvCxnSpPr>
        <p:spPr>
          <a:xfrm>
            <a:off x="2642329" y="2908607"/>
            <a:ext cx="4353359" cy="1989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/>
        </p:nvCxnSpPr>
        <p:spPr>
          <a:xfrm flipH="1">
            <a:off x="3473025" y="2165487"/>
            <a:ext cx="2686179" cy="3493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/>
          <p:nvPr/>
        </p:nvCxnSpPr>
        <p:spPr>
          <a:xfrm>
            <a:off x="3578578" y="2122311"/>
            <a:ext cx="2457021" cy="3601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4467892" y="141001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TAM</a:t>
            </a:r>
          </a:p>
        </p:txBody>
      </p:sp>
      <p:sp>
        <p:nvSpPr>
          <p:cNvPr id="41" name="Tekstiruutu 40"/>
          <p:cNvSpPr txBox="1"/>
          <p:nvPr/>
        </p:nvSpPr>
        <p:spPr>
          <a:xfrm>
            <a:off x="5001215" y="2173464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42" name="Tekstiruutu 41"/>
          <p:cNvSpPr txBox="1"/>
          <p:nvPr/>
        </p:nvSpPr>
        <p:spPr>
          <a:xfrm>
            <a:off x="7127569" y="269987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MAAL</a:t>
            </a:r>
          </a:p>
        </p:txBody>
      </p:sp>
      <p:sp>
        <p:nvSpPr>
          <p:cNvPr id="43" name="Tekstiruutu 42"/>
          <p:cNvSpPr txBox="1"/>
          <p:nvPr/>
        </p:nvSpPr>
        <p:spPr>
          <a:xfrm>
            <a:off x="7335553" y="373569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HUHT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7156261" y="48758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TOUK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6035599" y="5820190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4419658" y="620722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HEIN</a:t>
            </a:r>
          </a:p>
        </p:txBody>
      </p:sp>
      <p:sp>
        <p:nvSpPr>
          <p:cNvPr id="47" name="Tekstiruutu 46"/>
          <p:cNvSpPr txBox="1"/>
          <p:nvPr/>
        </p:nvSpPr>
        <p:spPr>
          <a:xfrm>
            <a:off x="2880619" y="57802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ELO</a:t>
            </a:r>
          </a:p>
        </p:txBody>
      </p:sp>
      <p:sp>
        <p:nvSpPr>
          <p:cNvPr id="48" name="Tekstiruutu 47"/>
          <p:cNvSpPr txBox="1"/>
          <p:nvPr/>
        </p:nvSpPr>
        <p:spPr>
          <a:xfrm>
            <a:off x="1829042" y="485667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SYYS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1596008" y="37831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LOK</a:t>
            </a:r>
          </a:p>
        </p:txBody>
      </p:sp>
      <p:sp>
        <p:nvSpPr>
          <p:cNvPr id="52" name="Tekstiruutu 51"/>
          <p:cNvSpPr txBox="1"/>
          <p:nvPr/>
        </p:nvSpPr>
        <p:spPr>
          <a:xfrm>
            <a:off x="1687218" y="2552504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</a:t>
            </a:r>
          </a:p>
        </p:txBody>
      </p:sp>
      <p:sp>
        <p:nvSpPr>
          <p:cNvPr id="53" name="Tekstiruutu 52"/>
          <p:cNvSpPr txBox="1"/>
          <p:nvPr/>
        </p:nvSpPr>
        <p:spPr>
          <a:xfrm>
            <a:off x="2917367" y="1577213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JOUL</a:t>
            </a:r>
          </a:p>
        </p:txBody>
      </p:sp>
      <p:cxnSp>
        <p:nvCxnSpPr>
          <p:cNvPr id="60" name="Suora yhdysviiva 59"/>
          <p:cNvCxnSpPr>
            <a:endCxn id="2" idx="6"/>
          </p:cNvCxnSpPr>
          <p:nvPr/>
        </p:nvCxnSpPr>
        <p:spPr>
          <a:xfrm flipV="1">
            <a:off x="2357206" y="3923840"/>
            <a:ext cx="4884219" cy="32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iruutu 66"/>
          <p:cNvSpPr txBox="1"/>
          <p:nvPr/>
        </p:nvSpPr>
        <p:spPr>
          <a:xfrm>
            <a:off x="459424" y="2265863"/>
            <a:ext cx="26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Päättäjäiset 24.11.2019</a:t>
            </a:r>
          </a:p>
        </p:txBody>
      </p:sp>
      <p:sp>
        <p:nvSpPr>
          <p:cNvPr id="68" name="Tekstiruutu 67"/>
          <p:cNvSpPr txBox="1"/>
          <p:nvPr/>
        </p:nvSpPr>
        <p:spPr>
          <a:xfrm>
            <a:off x="3401456" y="1125153"/>
            <a:ext cx="137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Joulutauko</a:t>
            </a:r>
            <a:endParaRPr lang="en-US" dirty="0"/>
          </a:p>
        </p:txBody>
      </p:sp>
      <p:sp>
        <p:nvSpPr>
          <p:cNvPr id="69" name="Tekstiruutu 68"/>
          <p:cNvSpPr txBox="1"/>
          <p:nvPr/>
        </p:nvSpPr>
        <p:spPr>
          <a:xfrm>
            <a:off x="7252929" y="4014743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Kentän</a:t>
            </a:r>
            <a:r>
              <a:rPr lang="en-US" dirty="0"/>
              <a:t> </a:t>
            </a:r>
            <a:r>
              <a:rPr lang="en-US" dirty="0" err="1"/>
              <a:t>auraus</a:t>
            </a:r>
            <a:endParaRPr lang="en-US" dirty="0"/>
          </a:p>
        </p:txBody>
      </p:sp>
      <p:sp>
        <p:nvSpPr>
          <p:cNvPr id="71" name="Tekstiruutu 70"/>
          <p:cNvSpPr txBox="1"/>
          <p:nvPr/>
        </p:nvSpPr>
        <p:spPr>
          <a:xfrm>
            <a:off x="422278" y="3355713"/>
            <a:ext cx="154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Seuraseminaari</a:t>
            </a:r>
            <a:r>
              <a:rPr lang="en-US" dirty="0"/>
              <a:t> 27.10.2019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394911" y="2981474"/>
            <a:ext cx="214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Seura</a:t>
            </a:r>
            <a:r>
              <a:rPr lang="en-US" dirty="0"/>
              <a:t> </a:t>
            </a:r>
            <a:r>
              <a:rPr lang="en-US" dirty="0" err="1"/>
              <a:t>yleinen</a:t>
            </a:r>
            <a:r>
              <a:rPr lang="en-US" dirty="0"/>
              <a:t> </a:t>
            </a:r>
            <a:r>
              <a:rPr lang="en-US" dirty="0" err="1"/>
              <a:t>kokous</a:t>
            </a:r>
            <a:endParaRPr lang="en-US" dirty="0"/>
          </a:p>
        </p:txBody>
      </p:sp>
      <p:sp>
        <p:nvSpPr>
          <p:cNvPr id="74" name="Tekstiruutu 73"/>
          <p:cNvSpPr txBox="1"/>
          <p:nvPr/>
        </p:nvSpPr>
        <p:spPr>
          <a:xfrm>
            <a:off x="5925067" y="260187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5" name="Tekstiruutu 74"/>
          <p:cNvSpPr txBox="1"/>
          <p:nvPr/>
        </p:nvSpPr>
        <p:spPr>
          <a:xfrm>
            <a:off x="6181327" y="3391164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6" name="Tekstiruutu 75"/>
          <p:cNvSpPr txBox="1"/>
          <p:nvPr/>
        </p:nvSpPr>
        <p:spPr>
          <a:xfrm>
            <a:off x="6101202" y="405987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7" name="Tekstiruutu 76"/>
          <p:cNvSpPr txBox="1"/>
          <p:nvPr/>
        </p:nvSpPr>
        <p:spPr>
          <a:xfrm>
            <a:off x="5817994" y="481600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8" name="Tekstiruutu 77"/>
          <p:cNvSpPr txBox="1"/>
          <p:nvPr/>
        </p:nvSpPr>
        <p:spPr>
          <a:xfrm>
            <a:off x="4962869" y="532415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9" name="Tekstiruutu 78"/>
          <p:cNvSpPr txBox="1"/>
          <p:nvPr/>
        </p:nvSpPr>
        <p:spPr>
          <a:xfrm>
            <a:off x="4035848" y="520034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0" name="Tekstiruutu 79"/>
          <p:cNvSpPr txBox="1"/>
          <p:nvPr/>
        </p:nvSpPr>
        <p:spPr>
          <a:xfrm>
            <a:off x="3043106" y="476192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1" name="Tekstiruutu 80"/>
          <p:cNvSpPr txBox="1"/>
          <p:nvPr/>
        </p:nvSpPr>
        <p:spPr>
          <a:xfrm>
            <a:off x="2616129" y="408528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2" name="Tekstiruutu 81"/>
          <p:cNvSpPr txBox="1"/>
          <p:nvPr/>
        </p:nvSpPr>
        <p:spPr>
          <a:xfrm>
            <a:off x="2560174" y="335055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3" name="Tekstiruutu 82"/>
          <p:cNvSpPr txBox="1"/>
          <p:nvPr/>
        </p:nvSpPr>
        <p:spPr>
          <a:xfrm>
            <a:off x="3081748" y="2593711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4" name="Tekstiruutu 83"/>
          <p:cNvSpPr txBox="1"/>
          <p:nvPr/>
        </p:nvSpPr>
        <p:spPr>
          <a:xfrm>
            <a:off x="3998900" y="217884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5" name="Tekstiruutu 84"/>
          <p:cNvSpPr txBox="1"/>
          <p:nvPr/>
        </p:nvSpPr>
        <p:spPr>
          <a:xfrm>
            <a:off x="5082930" y="6215469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Perhefudispäivä</a:t>
            </a:r>
            <a:endParaRPr lang="en-US" dirty="0"/>
          </a:p>
        </p:txBody>
      </p:sp>
      <p:sp>
        <p:nvSpPr>
          <p:cNvPr id="86" name="Tekstiruutu 85"/>
          <p:cNvSpPr txBox="1"/>
          <p:nvPr/>
        </p:nvSpPr>
        <p:spPr>
          <a:xfrm>
            <a:off x="1464719" y="5346815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Auditointi</a:t>
            </a:r>
            <a:endParaRPr lang="en-US" dirty="0"/>
          </a:p>
        </p:txBody>
      </p:sp>
      <p:sp>
        <p:nvSpPr>
          <p:cNvPr id="88" name="Tekstiruutu 87"/>
          <p:cNvSpPr txBox="1"/>
          <p:nvPr/>
        </p:nvSpPr>
        <p:spPr>
          <a:xfrm>
            <a:off x="6224963" y="169405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</a:t>
            </a:r>
          </a:p>
        </p:txBody>
      </p:sp>
      <p:sp>
        <p:nvSpPr>
          <p:cNvPr id="89" name="Tekstiruutu 88"/>
          <p:cNvSpPr txBox="1"/>
          <p:nvPr/>
        </p:nvSpPr>
        <p:spPr>
          <a:xfrm>
            <a:off x="7295906" y="4404514"/>
            <a:ext cx="182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Sarjapelit</a:t>
            </a:r>
            <a:r>
              <a:rPr lang="en-US" dirty="0"/>
              <a:t> </a:t>
            </a:r>
            <a:r>
              <a:rPr lang="en-US" dirty="0" err="1"/>
              <a:t>alkavat</a:t>
            </a:r>
            <a:r>
              <a:rPr lang="en-US" dirty="0"/>
              <a:t>,</a:t>
            </a:r>
          </a:p>
          <a:p>
            <a:r>
              <a:rPr lang="en-US" dirty="0" err="1"/>
              <a:t>Kortteliliiga</a:t>
            </a:r>
            <a:r>
              <a:rPr lang="en-US" dirty="0"/>
              <a:t> </a:t>
            </a:r>
            <a:r>
              <a:rPr lang="en-US" dirty="0" err="1"/>
              <a:t>alkaa</a:t>
            </a:r>
            <a:endParaRPr lang="en-US" dirty="0"/>
          </a:p>
        </p:txBody>
      </p:sp>
      <p:pic>
        <p:nvPicPr>
          <p:cNvPr id="50" name="Kuva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980" y="3528359"/>
            <a:ext cx="816267" cy="816267"/>
          </a:xfrm>
          <a:prstGeom prst="rect">
            <a:avLst/>
          </a:prstGeom>
        </p:spPr>
      </p:pic>
      <p:sp>
        <p:nvSpPr>
          <p:cNvPr id="11" name="Nuoli oikealle 10"/>
          <p:cNvSpPr/>
          <p:nvPr/>
        </p:nvSpPr>
        <p:spPr>
          <a:xfrm rot="2810694">
            <a:off x="6684773" y="1805952"/>
            <a:ext cx="1165703" cy="324410"/>
          </a:xfrm>
          <a:prstGeom prst="right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kstiruutu 53"/>
          <p:cNvSpPr txBox="1"/>
          <p:nvPr/>
        </p:nvSpPr>
        <p:spPr>
          <a:xfrm>
            <a:off x="3295871" y="35086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5" name="Tekstiruutu 54"/>
          <p:cNvSpPr txBox="1"/>
          <p:nvPr/>
        </p:nvSpPr>
        <p:spPr>
          <a:xfrm>
            <a:off x="4820936" y="487440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6" name="Tekstiruutu 55"/>
          <p:cNvSpPr txBox="1"/>
          <p:nvPr/>
        </p:nvSpPr>
        <p:spPr>
          <a:xfrm>
            <a:off x="5426589" y="30126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1" name="Tekstiruutu 50"/>
          <p:cNvSpPr txBox="1"/>
          <p:nvPr/>
        </p:nvSpPr>
        <p:spPr>
          <a:xfrm>
            <a:off x="5103454" y="1225936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Jäsenmaksut</a:t>
            </a:r>
            <a:endParaRPr lang="en-US" dirty="0"/>
          </a:p>
        </p:txBody>
      </p:sp>
      <p:sp>
        <p:nvSpPr>
          <p:cNvPr id="57" name="Tekstiruutu 56"/>
          <p:cNvSpPr txBox="1"/>
          <p:nvPr/>
        </p:nvSpPr>
        <p:spPr>
          <a:xfrm>
            <a:off x="7295444" y="3046958"/>
            <a:ext cx="214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Edarin</a:t>
            </a:r>
            <a:r>
              <a:rPr lang="en-US" dirty="0" smtClean="0"/>
              <a:t> </a:t>
            </a:r>
            <a:r>
              <a:rPr lang="en-US" dirty="0" err="1" smtClean="0"/>
              <a:t>peliohjelma</a:t>
            </a:r>
            <a:r>
              <a:rPr lang="en-US" dirty="0" smtClean="0"/>
              <a:t> </a:t>
            </a:r>
            <a:r>
              <a:rPr lang="en-US" dirty="0" err="1" smtClean="0"/>
              <a:t>julkaistu</a:t>
            </a:r>
            <a:endParaRPr lang="en-US" dirty="0"/>
          </a:p>
        </p:txBody>
      </p:sp>
      <p:sp>
        <p:nvSpPr>
          <p:cNvPr id="58" name="Tekstiruutu 57"/>
          <p:cNvSpPr txBox="1"/>
          <p:nvPr/>
        </p:nvSpPr>
        <p:spPr>
          <a:xfrm>
            <a:off x="436845" y="4183347"/>
            <a:ext cx="2002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Syystalkoot</a:t>
            </a:r>
            <a:r>
              <a:rPr lang="en-US" dirty="0" smtClean="0"/>
              <a:t>, mm. </a:t>
            </a:r>
            <a:r>
              <a:rPr lang="en-US" dirty="0" err="1" smtClean="0"/>
              <a:t>laitamainokset</a:t>
            </a:r>
            <a:r>
              <a:rPr lang="en-US" dirty="0" smtClean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Tekstiruutu 58"/>
          <p:cNvSpPr txBox="1"/>
          <p:nvPr/>
        </p:nvSpPr>
        <p:spPr>
          <a:xfrm>
            <a:off x="7299587" y="5243735"/>
            <a:ext cx="2139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Kevät-talkoot</a:t>
            </a:r>
            <a:r>
              <a:rPr lang="en-US" dirty="0" smtClean="0"/>
              <a:t> , mm. </a:t>
            </a:r>
            <a:r>
              <a:rPr lang="en-US" dirty="0" err="1" smtClean="0"/>
              <a:t>laitamainokset</a:t>
            </a:r>
            <a:r>
              <a:rPr lang="en-US" dirty="0" smtClean="0"/>
              <a:t> </a:t>
            </a:r>
            <a:r>
              <a:rPr lang="en-US" dirty="0" err="1" smtClean="0"/>
              <a:t>paikalleen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0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338278" y="280690"/>
            <a:ext cx="1000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Joukkueenjohtajien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vuosikello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22277" y="6381794"/>
            <a:ext cx="932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sp>
        <p:nvSpPr>
          <p:cNvPr id="2" name="Ellipsi 1"/>
          <p:cNvSpPr/>
          <p:nvPr/>
        </p:nvSpPr>
        <p:spPr>
          <a:xfrm>
            <a:off x="2354247" y="1838036"/>
            <a:ext cx="4887178" cy="417160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uora yhdysviiva 24"/>
          <p:cNvCxnSpPr>
            <a:stCxn id="2" idx="0"/>
            <a:endCxn id="2" idx="4"/>
          </p:cNvCxnSpPr>
          <p:nvPr/>
        </p:nvCxnSpPr>
        <p:spPr>
          <a:xfrm>
            <a:off x="4797836" y="1838036"/>
            <a:ext cx="0" cy="4171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 flipV="1">
            <a:off x="2642329" y="2977902"/>
            <a:ext cx="4361190" cy="1862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/>
          <p:nvPr/>
        </p:nvCxnSpPr>
        <p:spPr>
          <a:xfrm>
            <a:off x="2642329" y="2908607"/>
            <a:ext cx="4353359" cy="1989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/>
        </p:nvCxnSpPr>
        <p:spPr>
          <a:xfrm flipH="1">
            <a:off x="3473025" y="2165487"/>
            <a:ext cx="2686179" cy="3493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/>
          <p:nvPr/>
        </p:nvCxnSpPr>
        <p:spPr>
          <a:xfrm>
            <a:off x="3578578" y="2122311"/>
            <a:ext cx="2457021" cy="3601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4467892" y="141001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TAM</a:t>
            </a:r>
          </a:p>
        </p:txBody>
      </p:sp>
      <p:sp>
        <p:nvSpPr>
          <p:cNvPr id="42" name="Tekstiruutu 41"/>
          <p:cNvSpPr txBox="1"/>
          <p:nvPr/>
        </p:nvSpPr>
        <p:spPr>
          <a:xfrm>
            <a:off x="7127569" y="269987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MAAL</a:t>
            </a:r>
          </a:p>
        </p:txBody>
      </p:sp>
      <p:sp>
        <p:nvSpPr>
          <p:cNvPr id="43" name="Tekstiruutu 42"/>
          <p:cNvSpPr txBox="1"/>
          <p:nvPr/>
        </p:nvSpPr>
        <p:spPr>
          <a:xfrm>
            <a:off x="7335553" y="373569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HUHT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7156261" y="48758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TOUK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6035599" y="5820190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4419658" y="620722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HEIN</a:t>
            </a:r>
          </a:p>
        </p:txBody>
      </p:sp>
      <p:sp>
        <p:nvSpPr>
          <p:cNvPr id="47" name="Tekstiruutu 46"/>
          <p:cNvSpPr txBox="1"/>
          <p:nvPr/>
        </p:nvSpPr>
        <p:spPr>
          <a:xfrm>
            <a:off x="2880619" y="57802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ELO</a:t>
            </a:r>
          </a:p>
        </p:txBody>
      </p:sp>
      <p:sp>
        <p:nvSpPr>
          <p:cNvPr id="48" name="Tekstiruutu 47"/>
          <p:cNvSpPr txBox="1"/>
          <p:nvPr/>
        </p:nvSpPr>
        <p:spPr>
          <a:xfrm>
            <a:off x="1829042" y="485667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SYYS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1596008" y="37831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LOK</a:t>
            </a:r>
          </a:p>
        </p:txBody>
      </p:sp>
      <p:sp>
        <p:nvSpPr>
          <p:cNvPr id="52" name="Tekstiruutu 51"/>
          <p:cNvSpPr txBox="1"/>
          <p:nvPr/>
        </p:nvSpPr>
        <p:spPr>
          <a:xfrm>
            <a:off x="1687218" y="2552504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</a:t>
            </a:r>
          </a:p>
        </p:txBody>
      </p:sp>
      <p:sp>
        <p:nvSpPr>
          <p:cNvPr id="53" name="Tekstiruutu 52"/>
          <p:cNvSpPr txBox="1"/>
          <p:nvPr/>
        </p:nvSpPr>
        <p:spPr>
          <a:xfrm>
            <a:off x="2917367" y="1577213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JOUL</a:t>
            </a:r>
          </a:p>
        </p:txBody>
      </p:sp>
      <p:cxnSp>
        <p:nvCxnSpPr>
          <p:cNvPr id="60" name="Suora yhdysviiva 59"/>
          <p:cNvCxnSpPr>
            <a:endCxn id="2" idx="6"/>
          </p:cNvCxnSpPr>
          <p:nvPr/>
        </p:nvCxnSpPr>
        <p:spPr>
          <a:xfrm flipV="1">
            <a:off x="2357206" y="3923840"/>
            <a:ext cx="4884219" cy="32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iruutu 66"/>
          <p:cNvSpPr txBox="1"/>
          <p:nvPr/>
        </p:nvSpPr>
        <p:spPr>
          <a:xfrm>
            <a:off x="459424" y="2265863"/>
            <a:ext cx="262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Seuranpäättäjäiset</a:t>
            </a:r>
            <a:r>
              <a:rPr lang="en-US" dirty="0" smtClean="0"/>
              <a:t> </a:t>
            </a:r>
            <a:r>
              <a:rPr lang="en-US" dirty="0"/>
              <a:t>24.11.2019</a:t>
            </a:r>
          </a:p>
        </p:txBody>
      </p:sp>
      <p:sp>
        <p:nvSpPr>
          <p:cNvPr id="68" name="Tekstiruutu 67"/>
          <p:cNvSpPr txBox="1"/>
          <p:nvPr/>
        </p:nvSpPr>
        <p:spPr>
          <a:xfrm>
            <a:off x="3401456" y="1125153"/>
            <a:ext cx="137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Joulutauko</a:t>
            </a:r>
            <a:endParaRPr lang="en-US" dirty="0"/>
          </a:p>
        </p:txBody>
      </p:sp>
      <p:sp>
        <p:nvSpPr>
          <p:cNvPr id="69" name="Tekstiruutu 68"/>
          <p:cNvSpPr txBox="1"/>
          <p:nvPr/>
        </p:nvSpPr>
        <p:spPr>
          <a:xfrm>
            <a:off x="7252929" y="4014743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Kentän</a:t>
            </a:r>
            <a:r>
              <a:rPr lang="en-US" dirty="0"/>
              <a:t> </a:t>
            </a:r>
            <a:r>
              <a:rPr lang="en-US" dirty="0" err="1"/>
              <a:t>auraus</a:t>
            </a:r>
            <a:endParaRPr lang="en-US" dirty="0"/>
          </a:p>
        </p:txBody>
      </p:sp>
      <p:sp>
        <p:nvSpPr>
          <p:cNvPr id="71" name="Tekstiruutu 70"/>
          <p:cNvSpPr txBox="1"/>
          <p:nvPr/>
        </p:nvSpPr>
        <p:spPr>
          <a:xfrm>
            <a:off x="528497" y="3051933"/>
            <a:ext cx="207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Joukkueen</a:t>
            </a:r>
            <a:r>
              <a:rPr lang="en-US" dirty="0" smtClean="0"/>
              <a:t> </a:t>
            </a:r>
            <a:r>
              <a:rPr lang="en-US" dirty="0" err="1" smtClean="0"/>
              <a:t>päättäjäiset</a:t>
            </a:r>
            <a:endParaRPr lang="en-US" dirty="0"/>
          </a:p>
        </p:txBody>
      </p:sp>
      <p:sp>
        <p:nvSpPr>
          <p:cNvPr id="85" name="Tekstiruutu 84"/>
          <p:cNvSpPr txBox="1"/>
          <p:nvPr/>
        </p:nvSpPr>
        <p:spPr>
          <a:xfrm>
            <a:off x="5082930" y="6215469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Perhefudispäivä</a:t>
            </a:r>
            <a:endParaRPr lang="en-US" dirty="0"/>
          </a:p>
        </p:txBody>
      </p:sp>
      <p:sp>
        <p:nvSpPr>
          <p:cNvPr id="88" name="Tekstiruutu 87"/>
          <p:cNvSpPr txBox="1"/>
          <p:nvPr/>
        </p:nvSpPr>
        <p:spPr>
          <a:xfrm>
            <a:off x="6224963" y="169405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</a:t>
            </a:r>
          </a:p>
        </p:txBody>
      </p:sp>
      <p:sp>
        <p:nvSpPr>
          <p:cNvPr id="89" name="Tekstiruutu 88"/>
          <p:cNvSpPr txBox="1"/>
          <p:nvPr/>
        </p:nvSpPr>
        <p:spPr>
          <a:xfrm>
            <a:off x="7241425" y="5226005"/>
            <a:ext cx="182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Sarjapelit</a:t>
            </a:r>
            <a:r>
              <a:rPr lang="en-US" dirty="0"/>
              <a:t> </a:t>
            </a:r>
            <a:r>
              <a:rPr lang="en-US" dirty="0" err="1"/>
              <a:t>alkavat</a:t>
            </a:r>
            <a:r>
              <a:rPr lang="en-US" dirty="0"/>
              <a:t>,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ortteliliiga</a:t>
            </a:r>
            <a:r>
              <a:rPr lang="en-US" dirty="0" smtClean="0"/>
              <a:t> </a:t>
            </a:r>
            <a:r>
              <a:rPr lang="en-US" dirty="0" err="1"/>
              <a:t>alkaa</a:t>
            </a:r>
            <a:endParaRPr lang="en-US" dirty="0"/>
          </a:p>
        </p:txBody>
      </p:sp>
      <p:pic>
        <p:nvPicPr>
          <p:cNvPr id="50" name="Kuva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980" y="3528359"/>
            <a:ext cx="816267" cy="816267"/>
          </a:xfrm>
          <a:prstGeom prst="rect">
            <a:avLst/>
          </a:prstGeom>
        </p:spPr>
      </p:pic>
      <p:sp>
        <p:nvSpPr>
          <p:cNvPr id="11" name="Nuoli oikealle 10"/>
          <p:cNvSpPr/>
          <p:nvPr/>
        </p:nvSpPr>
        <p:spPr>
          <a:xfrm rot="2810694">
            <a:off x="6684773" y="1805952"/>
            <a:ext cx="1165703" cy="324410"/>
          </a:xfrm>
          <a:prstGeom prst="right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kstiruutu 53"/>
          <p:cNvSpPr txBox="1"/>
          <p:nvPr/>
        </p:nvSpPr>
        <p:spPr>
          <a:xfrm>
            <a:off x="2583686" y="3293986"/>
            <a:ext cx="102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JOJOT KOOLLA</a:t>
            </a:r>
            <a:endParaRPr lang="en-US" dirty="0"/>
          </a:p>
        </p:txBody>
      </p:sp>
      <p:sp>
        <p:nvSpPr>
          <p:cNvPr id="51" name="Tekstiruutu 50"/>
          <p:cNvSpPr txBox="1"/>
          <p:nvPr/>
        </p:nvSpPr>
        <p:spPr>
          <a:xfrm>
            <a:off x="5103454" y="1225936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Jäsenmaksut</a:t>
            </a:r>
            <a:endParaRPr lang="en-US" dirty="0"/>
          </a:p>
        </p:txBody>
      </p:sp>
      <p:sp>
        <p:nvSpPr>
          <p:cNvPr id="57" name="Tekstiruutu 56"/>
          <p:cNvSpPr txBox="1"/>
          <p:nvPr/>
        </p:nvSpPr>
        <p:spPr>
          <a:xfrm>
            <a:off x="7241425" y="3062060"/>
            <a:ext cx="2017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Edarin</a:t>
            </a:r>
            <a:r>
              <a:rPr lang="en-US" dirty="0" smtClean="0"/>
              <a:t> </a:t>
            </a:r>
            <a:r>
              <a:rPr lang="en-US" dirty="0" err="1" smtClean="0"/>
              <a:t>kahvio</a:t>
            </a:r>
            <a:r>
              <a:rPr lang="en-US" dirty="0" smtClean="0"/>
              <a:t> </a:t>
            </a:r>
            <a:r>
              <a:rPr lang="en-US" dirty="0" err="1" smtClean="0"/>
              <a:t>yms</a:t>
            </a:r>
            <a:r>
              <a:rPr lang="en-US" dirty="0" smtClean="0"/>
              <a:t>. </a:t>
            </a:r>
            <a:r>
              <a:rPr lang="en-US" dirty="0" err="1" smtClean="0"/>
              <a:t>resurssointi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58" name="Tekstiruutu 57"/>
          <p:cNvSpPr txBox="1"/>
          <p:nvPr/>
        </p:nvSpPr>
        <p:spPr>
          <a:xfrm>
            <a:off x="466118" y="4281516"/>
            <a:ext cx="2143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Joukkueen</a:t>
            </a:r>
            <a:r>
              <a:rPr lang="en-US" dirty="0" smtClean="0"/>
              <a:t> </a:t>
            </a:r>
            <a:r>
              <a:rPr lang="en-US" dirty="0" err="1" smtClean="0"/>
              <a:t>toimintasuunnitelma</a:t>
            </a:r>
            <a:endParaRPr lang="en-US" dirty="0"/>
          </a:p>
        </p:txBody>
      </p:sp>
      <p:sp>
        <p:nvSpPr>
          <p:cNvPr id="59" name="Tekstiruutu 58"/>
          <p:cNvSpPr txBox="1"/>
          <p:nvPr/>
        </p:nvSpPr>
        <p:spPr>
          <a:xfrm>
            <a:off x="7346398" y="4418900"/>
            <a:ext cx="214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Joukkueen</a:t>
            </a:r>
            <a:r>
              <a:rPr lang="en-US" dirty="0" smtClean="0"/>
              <a:t> </a:t>
            </a:r>
            <a:r>
              <a:rPr lang="en-US" dirty="0" err="1" smtClean="0"/>
              <a:t>kokous</a:t>
            </a:r>
            <a:endParaRPr lang="en-US" dirty="0"/>
          </a:p>
        </p:txBody>
      </p:sp>
      <p:sp>
        <p:nvSpPr>
          <p:cNvPr id="62" name="Tekstiruutu 61"/>
          <p:cNvSpPr txBox="1"/>
          <p:nvPr/>
        </p:nvSpPr>
        <p:spPr>
          <a:xfrm>
            <a:off x="4842800" y="5140997"/>
            <a:ext cx="102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JOJOT KOOLLA</a:t>
            </a:r>
            <a:endParaRPr lang="en-US" dirty="0"/>
          </a:p>
        </p:txBody>
      </p:sp>
      <p:sp>
        <p:nvSpPr>
          <p:cNvPr id="63" name="Tekstiruutu 62"/>
          <p:cNvSpPr txBox="1"/>
          <p:nvPr/>
        </p:nvSpPr>
        <p:spPr>
          <a:xfrm>
            <a:off x="5776495" y="2481375"/>
            <a:ext cx="102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JOJOT KOOLLA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557447" y="207992"/>
            <a:ext cx="8603102" cy="8522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TEHTÄVÄ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57447" y="1394215"/>
            <a:ext cx="9163155" cy="5002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Tarjota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matalankynnys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harrastaa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nappulaiästä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senioriin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jalkapallon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futsalin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parissa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Antaa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kaikille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ohjausta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valmennusta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sekä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elämyksiä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niin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yksilö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kuin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joukkuetasolla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Kehittää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tukea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vahvistaa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pelaajan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lajitaitoja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joukkueen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lajitaitoja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valmentajien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taustajoukkojen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lajitaitoja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Toteuttaa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juniorivalmennuksessa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LehPa:n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valmennuslinjan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periaatteita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Mahdollistaa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kilpailutoiminta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sarjatasoilla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tukea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harrastustoimintaa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Aktiivinen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yhteistoiminta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sidosryhmien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kanssa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557447" y="6396479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9785" y="182505"/>
            <a:ext cx="2103302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5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iruutu 14"/>
          <p:cNvSpPr txBox="1"/>
          <p:nvPr/>
        </p:nvSpPr>
        <p:spPr>
          <a:xfrm>
            <a:off x="439780" y="290831"/>
            <a:ext cx="1000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ARVOT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72186" y="6319139"/>
            <a:ext cx="932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4328784" y="3480978"/>
            <a:ext cx="1785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 panose="020B0A04020102020204" pitchFamily="34" charset="0"/>
              </a:rPr>
              <a:t>Kannustava </a:t>
            </a:r>
          </a:p>
          <a:p>
            <a:r>
              <a:rPr lang="en-US" sz="1400" dirty="0" err="1">
                <a:latin typeface="Arial Black" panose="020B0A04020102020204" pitchFamily="34" charset="0"/>
              </a:rPr>
              <a:t>joukkuehenki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500893">
            <a:off x="2379702" y="907680"/>
            <a:ext cx="5261431" cy="5146595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 rot="21312675">
            <a:off x="4149864" y="3868064"/>
            <a:ext cx="21170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Arial Black" panose="020B0A04020102020204" pitchFamily="34" charset="0"/>
            </a:endParaRPr>
          </a:p>
          <a:p>
            <a:endParaRPr lang="en-US" sz="1400" dirty="0">
              <a:latin typeface="Arial Black" panose="020B0A04020102020204" pitchFamily="34" charset="0"/>
            </a:endParaRPr>
          </a:p>
          <a:p>
            <a:endParaRPr lang="en-US" sz="1400" dirty="0">
              <a:latin typeface="Arial Black" panose="020B0A04020102020204" pitchFamily="34" charset="0"/>
            </a:endParaRPr>
          </a:p>
          <a:p>
            <a:r>
              <a:rPr lang="en-US" sz="1600" dirty="0" err="1">
                <a:latin typeface="Arial Black" panose="020B0A04020102020204" pitchFamily="34" charset="0"/>
              </a:rPr>
              <a:t>Yhteisöllisyys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 rot="10458254" flipV="1">
            <a:off x="3900239" y="2699789"/>
            <a:ext cx="2220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Arial Black" panose="020B0A04020102020204" pitchFamily="34" charset="0"/>
              </a:rPr>
              <a:t>Tavoitteellisuus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 rot="2027547">
            <a:off x="5715817" y="1668925"/>
            <a:ext cx="1785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Arial Black" panose="020B0A04020102020204" pitchFamily="34" charset="0"/>
            </a:endParaRPr>
          </a:p>
          <a:p>
            <a:endParaRPr lang="en-US" sz="1400" dirty="0">
              <a:latin typeface="Arial Black" panose="020B0A04020102020204" pitchFamily="34" charset="0"/>
            </a:endParaRPr>
          </a:p>
          <a:p>
            <a:r>
              <a:rPr lang="en-US" sz="1400" dirty="0">
                <a:latin typeface="Arial Black" panose="020B0A04020102020204" pitchFamily="34" charset="0"/>
              </a:rPr>
              <a:t>   </a:t>
            </a:r>
            <a:r>
              <a:rPr lang="en-US" sz="1600" dirty="0" err="1">
                <a:latin typeface="Arial Black" panose="020B0A04020102020204" pitchFamily="34" charset="0"/>
              </a:rPr>
              <a:t>Avoimuus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="" xmlns:a16="http://schemas.microsoft.com/office/drawing/2014/main" id="{8B7300C1-6A81-4EA1-8F02-7821F6F70ABD}"/>
              </a:ext>
            </a:extLst>
          </p:cNvPr>
          <p:cNvSpPr/>
          <p:nvPr/>
        </p:nvSpPr>
        <p:spPr>
          <a:xfrm rot="19280152">
            <a:off x="2417803" y="1525832"/>
            <a:ext cx="21382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		</a:t>
            </a:r>
          </a:p>
          <a:p>
            <a:r>
              <a:rPr lang="en-US" sz="1600" dirty="0">
                <a:latin typeface="Arial Black" panose="020B0A04020102020204" pitchFamily="34" charset="0"/>
              </a:rPr>
              <a:t>	       </a:t>
            </a:r>
            <a:r>
              <a:rPr lang="en-US" sz="1600" dirty="0" err="1">
                <a:latin typeface="Arial Black" panose="020B0A04020102020204" pitchFamily="34" charset="0"/>
              </a:rPr>
              <a:t>Kannustavuus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190" y="289564"/>
            <a:ext cx="2103302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8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512226" y="165238"/>
            <a:ext cx="8603102" cy="848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ARVOT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12226" y="1228558"/>
            <a:ext cx="8853446" cy="5324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AVOIMUUS</a:t>
            </a:r>
          </a:p>
          <a:p>
            <a:pPr marL="571500" lvl="1">
              <a:lnSpc>
                <a:spcPct val="150000"/>
              </a:lnSpc>
              <a:spcAft>
                <a:spcPts val="600"/>
              </a:spcAft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Seuran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läpinäkyvä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toiminta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tiedottaminen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kaikilla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tasoilla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ovat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edellytys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kehittyvälle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seuralle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Dialogisessa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seurayhteisömme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kuunteleva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avoin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välitön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TAVOITTEELLISUUS</a:t>
            </a:r>
          </a:p>
          <a:p>
            <a:pPr marL="571500" lvl="1">
              <a:lnSpc>
                <a:spcPct val="150000"/>
              </a:lnSpc>
              <a:spcAft>
                <a:spcPts val="600"/>
              </a:spcAft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Jalkapallon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parissa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työskentelevien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vahva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lajiosaaminen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LehPan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valmennuslinjaus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kehittävät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tukevat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pelaajia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sekä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joukkueita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tavoitteelliseen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harjoitteluun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että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menestymiseen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KANNUSTAVUUS</a:t>
            </a: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Onnistumiset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syntyvät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positiivisessa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kannustavassa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ilmapiirissä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kaikilla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tasoilla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YHTEISÖLLISYYS</a:t>
            </a:r>
          </a:p>
          <a:p>
            <a:pPr marL="571500" lvl="1">
              <a:lnSpc>
                <a:spcPct val="150000"/>
              </a:lnSpc>
              <a:spcAft>
                <a:spcPts val="600"/>
              </a:spcAft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Kaikki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pelaajat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toimihenkilöt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vanhemmat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kannattajat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sidosryhmät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ovat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tärkeitä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seurallemme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LehPa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huomioi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toimintaa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suunnitellessaan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rakentaessaan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että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seuran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erilaisten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kohderyhmien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toiveet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edut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tulevat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kuulluksi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sekä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huomioiduksi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617020" y="6244806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840" y="256448"/>
            <a:ext cx="2103302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9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629522" y="292447"/>
            <a:ext cx="8603102" cy="801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VISIO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18686" y="1495858"/>
            <a:ext cx="8492266" cy="4510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Tarjota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positiivisia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elämyksiä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jalkapallon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parissa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Saavuttaa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Suomen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Palloliiton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seurantoiminnalle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asetetut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laatuvaatimukset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Jäsenmäärän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tasainen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kasvaminen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lähitulevaisuudessa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400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jäsenen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seuraksi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Menestyä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niillä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sarjatasoilla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joilla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joukkueemme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pelaavat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Lehmossa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sijaitseva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monitoimihalli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joka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tarjoaa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ympärivuotisen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harjoitteluolosuhteen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alueen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asukkaille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urheiluseuroille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Organisoitu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sujuva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yhteistyö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sidosryhmien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kanssa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629522" y="6253873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422" y="256448"/>
            <a:ext cx="2103302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0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376875" y="6345337"/>
            <a:ext cx="288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376875" y="464163"/>
            <a:ext cx="6280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Strategiakausi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v.2020 - 2022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76875" y="1761276"/>
            <a:ext cx="8776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Toimintavuosi 2020 ”Laadukas </a:t>
            </a:r>
            <a:r>
              <a:rPr lang="fi-FI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LehPa</a:t>
            </a:r>
            <a:r>
              <a:rPr lang="fi-FI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” / ”Laatua avoimesti viestien” </a:t>
            </a:r>
          </a:p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LehPan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valmennuslinjan käyttöönotto ja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koulutus.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Johtokunnan työnjaon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tarkentamien ja kohdentaminen.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Talous: seuran varainhankintaryhmän perustaminen, toiminnan suunnittelu ja toteutuksen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käynnistäminen.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Eri sidosryhmiin yhteydenotto ja yhteistyön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aloittaminen.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Halli- ja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olosuhdeselvitykset.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Seuran viestintäsuunnitelma ja tiedottamiseen liittyvät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toimintaohjeet.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Seuran ja joukkueiden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viestintävastaava.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Turvallisuusohjeiden laadinta ja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tiedottaminen jäsenistölle.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5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533893" y="6249585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60002" y="569241"/>
            <a:ext cx="6280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Strategiakausi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v.2020 - 2022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33893" y="1343517"/>
            <a:ext cx="89610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i-FI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Toimintavuosi 2021 ”Elinvoiman vahvistaminen”  </a:t>
            </a:r>
          </a:p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LehPan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valmennuslinjan seuranta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joukkuetasolla.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Talous: seuran varainhankintaryhmän toiminnan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seuraaminen.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Halli- ja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olosuhdeselvitykset.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Seuran viestintäsuunnitelman ja käytänteiden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päivittäminen.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Jäsenkyselyn vakiinnuttaminen ja palautejärjestelmän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kehittäminen. 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Sidosryhmien kanssa aktiivinen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yhteydenpito.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1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460002" y="6215556"/>
            <a:ext cx="1000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376875" y="464163"/>
            <a:ext cx="6280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Strategiakausi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v.2020 - 2022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60002" y="1447080"/>
            <a:ext cx="89610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i-FI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Toimintavuosi 2022</a:t>
            </a:r>
          </a:p>
          <a:p>
            <a:endParaRPr lang="fi-FI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Yhteisöllisyyden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vahvistaminen.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Sidosryhmien kanssa yhteistyön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vakiinnuttaminen.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Suomen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Palloliiton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seurantoiminnalle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asetetut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laatuvaatimuksien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saavuttaminen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Seurana olemme Palloliiton yksi Itä-Suomen alueen aktiivisista toimijoista ja vaikuttajista.  </a:t>
            </a:r>
            <a:endParaRPr lang="fi-FI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0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133" y="247650"/>
            <a:ext cx="2102450" cy="1590386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284512" y="372428"/>
            <a:ext cx="1000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Johtoryhmän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vuosikello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94911" y="6382299"/>
            <a:ext cx="932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Lehmon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Pallo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-77</a:t>
            </a:r>
          </a:p>
        </p:txBody>
      </p:sp>
      <p:sp>
        <p:nvSpPr>
          <p:cNvPr id="2" name="Ellipsi 1"/>
          <p:cNvSpPr/>
          <p:nvPr/>
        </p:nvSpPr>
        <p:spPr>
          <a:xfrm>
            <a:off x="2354247" y="1838036"/>
            <a:ext cx="4887178" cy="417160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uora yhdysviiva 24"/>
          <p:cNvCxnSpPr>
            <a:stCxn id="2" idx="0"/>
            <a:endCxn id="2" idx="4"/>
          </p:cNvCxnSpPr>
          <p:nvPr/>
        </p:nvCxnSpPr>
        <p:spPr>
          <a:xfrm>
            <a:off x="4797836" y="1838036"/>
            <a:ext cx="0" cy="4171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 flipV="1">
            <a:off x="2642329" y="2977902"/>
            <a:ext cx="4361190" cy="1862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/>
          <p:nvPr/>
        </p:nvCxnSpPr>
        <p:spPr>
          <a:xfrm>
            <a:off x="2642329" y="2908607"/>
            <a:ext cx="4353359" cy="1989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/>
        </p:nvCxnSpPr>
        <p:spPr>
          <a:xfrm flipH="1">
            <a:off x="3473025" y="2165487"/>
            <a:ext cx="2686179" cy="3493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/>
          <p:nvPr/>
        </p:nvCxnSpPr>
        <p:spPr>
          <a:xfrm>
            <a:off x="3578578" y="2122311"/>
            <a:ext cx="2457021" cy="3601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4467892" y="141001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TAM</a:t>
            </a:r>
          </a:p>
        </p:txBody>
      </p:sp>
      <p:sp>
        <p:nvSpPr>
          <p:cNvPr id="41" name="Tekstiruutu 40"/>
          <p:cNvSpPr txBox="1"/>
          <p:nvPr/>
        </p:nvSpPr>
        <p:spPr>
          <a:xfrm>
            <a:off x="5001215" y="2173464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42" name="Tekstiruutu 41"/>
          <p:cNvSpPr txBox="1"/>
          <p:nvPr/>
        </p:nvSpPr>
        <p:spPr>
          <a:xfrm>
            <a:off x="7127569" y="269987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MAAL</a:t>
            </a:r>
          </a:p>
        </p:txBody>
      </p:sp>
      <p:sp>
        <p:nvSpPr>
          <p:cNvPr id="43" name="Tekstiruutu 42"/>
          <p:cNvSpPr txBox="1"/>
          <p:nvPr/>
        </p:nvSpPr>
        <p:spPr>
          <a:xfrm>
            <a:off x="7335553" y="373569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HUHT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7156261" y="48758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TOUK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6035599" y="5820190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4419658" y="6207226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HEIN</a:t>
            </a:r>
          </a:p>
        </p:txBody>
      </p:sp>
      <p:sp>
        <p:nvSpPr>
          <p:cNvPr id="47" name="Tekstiruutu 46"/>
          <p:cNvSpPr txBox="1"/>
          <p:nvPr/>
        </p:nvSpPr>
        <p:spPr>
          <a:xfrm>
            <a:off x="2880619" y="578021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ELO</a:t>
            </a:r>
          </a:p>
        </p:txBody>
      </p:sp>
      <p:sp>
        <p:nvSpPr>
          <p:cNvPr id="48" name="Tekstiruutu 47"/>
          <p:cNvSpPr txBox="1"/>
          <p:nvPr/>
        </p:nvSpPr>
        <p:spPr>
          <a:xfrm>
            <a:off x="1829042" y="485667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SYYS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1596008" y="37831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LOK</a:t>
            </a:r>
          </a:p>
        </p:txBody>
      </p:sp>
      <p:sp>
        <p:nvSpPr>
          <p:cNvPr id="52" name="Tekstiruutu 51"/>
          <p:cNvSpPr txBox="1"/>
          <p:nvPr/>
        </p:nvSpPr>
        <p:spPr>
          <a:xfrm>
            <a:off x="1687218" y="2552504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</a:t>
            </a:r>
          </a:p>
        </p:txBody>
      </p:sp>
      <p:sp>
        <p:nvSpPr>
          <p:cNvPr id="53" name="Tekstiruutu 52"/>
          <p:cNvSpPr txBox="1"/>
          <p:nvPr/>
        </p:nvSpPr>
        <p:spPr>
          <a:xfrm>
            <a:off x="2917367" y="1577213"/>
            <a:ext cx="91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JOUL</a:t>
            </a:r>
          </a:p>
        </p:txBody>
      </p:sp>
      <p:cxnSp>
        <p:nvCxnSpPr>
          <p:cNvPr id="60" name="Suora yhdysviiva 59"/>
          <p:cNvCxnSpPr>
            <a:endCxn id="2" idx="6"/>
          </p:cNvCxnSpPr>
          <p:nvPr/>
        </p:nvCxnSpPr>
        <p:spPr>
          <a:xfrm flipV="1">
            <a:off x="2357206" y="3923840"/>
            <a:ext cx="4884219" cy="32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iruutu 66"/>
          <p:cNvSpPr txBox="1"/>
          <p:nvPr/>
        </p:nvSpPr>
        <p:spPr>
          <a:xfrm>
            <a:off x="459424" y="2265863"/>
            <a:ext cx="26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Päättäjäiset</a:t>
            </a:r>
            <a:endParaRPr lang="en-US" dirty="0"/>
          </a:p>
        </p:txBody>
      </p:sp>
      <p:sp>
        <p:nvSpPr>
          <p:cNvPr id="68" name="Tekstiruutu 67"/>
          <p:cNvSpPr txBox="1"/>
          <p:nvPr/>
        </p:nvSpPr>
        <p:spPr>
          <a:xfrm>
            <a:off x="3401456" y="1125153"/>
            <a:ext cx="137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Joulutauko</a:t>
            </a:r>
            <a:endParaRPr lang="en-US" dirty="0"/>
          </a:p>
        </p:txBody>
      </p:sp>
      <p:sp>
        <p:nvSpPr>
          <p:cNvPr id="71" name="Tekstiruutu 70"/>
          <p:cNvSpPr txBox="1"/>
          <p:nvPr/>
        </p:nvSpPr>
        <p:spPr>
          <a:xfrm>
            <a:off x="422277" y="3355712"/>
            <a:ext cx="240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Seuraseminaari</a:t>
            </a:r>
            <a:endParaRPr lang="en-US" dirty="0"/>
          </a:p>
        </p:txBody>
      </p:sp>
      <p:sp>
        <p:nvSpPr>
          <p:cNvPr id="72" name="Tekstiruutu 71"/>
          <p:cNvSpPr txBox="1"/>
          <p:nvPr/>
        </p:nvSpPr>
        <p:spPr>
          <a:xfrm>
            <a:off x="394911" y="2981474"/>
            <a:ext cx="214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Seura</a:t>
            </a:r>
            <a:r>
              <a:rPr lang="en-US" dirty="0"/>
              <a:t> </a:t>
            </a:r>
            <a:r>
              <a:rPr lang="en-US" dirty="0" err="1"/>
              <a:t>yleinen</a:t>
            </a:r>
            <a:r>
              <a:rPr lang="en-US" dirty="0"/>
              <a:t> </a:t>
            </a:r>
            <a:r>
              <a:rPr lang="en-US" dirty="0" err="1"/>
              <a:t>kokous</a:t>
            </a:r>
            <a:endParaRPr lang="en-US" dirty="0"/>
          </a:p>
        </p:txBody>
      </p:sp>
      <p:sp>
        <p:nvSpPr>
          <p:cNvPr id="74" name="Tekstiruutu 73"/>
          <p:cNvSpPr txBox="1"/>
          <p:nvPr/>
        </p:nvSpPr>
        <p:spPr>
          <a:xfrm>
            <a:off x="5925067" y="260187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5" name="Tekstiruutu 74"/>
          <p:cNvSpPr txBox="1"/>
          <p:nvPr/>
        </p:nvSpPr>
        <p:spPr>
          <a:xfrm>
            <a:off x="6181327" y="3391164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6" name="Tekstiruutu 75"/>
          <p:cNvSpPr txBox="1"/>
          <p:nvPr/>
        </p:nvSpPr>
        <p:spPr>
          <a:xfrm>
            <a:off x="6101202" y="405987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7" name="Tekstiruutu 76"/>
          <p:cNvSpPr txBox="1"/>
          <p:nvPr/>
        </p:nvSpPr>
        <p:spPr>
          <a:xfrm>
            <a:off x="5817994" y="481600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8" name="Tekstiruutu 77"/>
          <p:cNvSpPr txBox="1"/>
          <p:nvPr/>
        </p:nvSpPr>
        <p:spPr>
          <a:xfrm>
            <a:off x="4962869" y="532415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79" name="Tekstiruutu 78"/>
          <p:cNvSpPr txBox="1"/>
          <p:nvPr/>
        </p:nvSpPr>
        <p:spPr>
          <a:xfrm>
            <a:off x="4035848" y="520034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0" name="Tekstiruutu 79"/>
          <p:cNvSpPr txBox="1"/>
          <p:nvPr/>
        </p:nvSpPr>
        <p:spPr>
          <a:xfrm>
            <a:off x="3043106" y="4761925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1" name="Tekstiruutu 80"/>
          <p:cNvSpPr txBox="1"/>
          <p:nvPr/>
        </p:nvSpPr>
        <p:spPr>
          <a:xfrm>
            <a:off x="2616129" y="4085288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2" name="Tekstiruutu 81"/>
          <p:cNvSpPr txBox="1"/>
          <p:nvPr/>
        </p:nvSpPr>
        <p:spPr>
          <a:xfrm>
            <a:off x="2560174" y="3350557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3" name="Tekstiruutu 82"/>
          <p:cNvSpPr txBox="1"/>
          <p:nvPr/>
        </p:nvSpPr>
        <p:spPr>
          <a:xfrm>
            <a:off x="3081748" y="2593711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4" name="Tekstiruutu 83"/>
          <p:cNvSpPr txBox="1"/>
          <p:nvPr/>
        </p:nvSpPr>
        <p:spPr>
          <a:xfrm>
            <a:off x="3998900" y="217884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JORY</a:t>
            </a:r>
          </a:p>
        </p:txBody>
      </p:sp>
      <p:sp>
        <p:nvSpPr>
          <p:cNvPr id="86" name="Tekstiruutu 85"/>
          <p:cNvSpPr txBox="1"/>
          <p:nvPr/>
        </p:nvSpPr>
        <p:spPr>
          <a:xfrm>
            <a:off x="1464719" y="5346815"/>
            <a:ext cx="167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Auditointi</a:t>
            </a:r>
            <a:endParaRPr lang="en-US" dirty="0"/>
          </a:p>
        </p:txBody>
      </p:sp>
      <p:sp>
        <p:nvSpPr>
          <p:cNvPr id="87" name="Tekstiruutu 86"/>
          <p:cNvSpPr txBox="1"/>
          <p:nvPr/>
        </p:nvSpPr>
        <p:spPr>
          <a:xfrm>
            <a:off x="493592" y="1903007"/>
            <a:ext cx="330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</a:t>
            </a:r>
            <a:r>
              <a:rPr lang="en-US" dirty="0" err="1"/>
              <a:t>suunnitelman</a:t>
            </a:r>
            <a:r>
              <a:rPr lang="en-US" dirty="0"/>
              <a:t> </a:t>
            </a:r>
            <a:r>
              <a:rPr lang="en-US" dirty="0" err="1"/>
              <a:t>viestintä</a:t>
            </a:r>
            <a:endParaRPr lang="en-US" dirty="0"/>
          </a:p>
        </p:txBody>
      </p:sp>
      <p:sp>
        <p:nvSpPr>
          <p:cNvPr id="88" name="Tekstiruutu 87"/>
          <p:cNvSpPr txBox="1"/>
          <p:nvPr/>
        </p:nvSpPr>
        <p:spPr>
          <a:xfrm>
            <a:off x="6224963" y="1694059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</a:t>
            </a:r>
          </a:p>
        </p:txBody>
      </p:sp>
      <p:pic>
        <p:nvPicPr>
          <p:cNvPr id="50" name="Kuva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980" y="3528359"/>
            <a:ext cx="816267" cy="816267"/>
          </a:xfrm>
          <a:prstGeom prst="rect">
            <a:avLst/>
          </a:prstGeom>
        </p:spPr>
      </p:pic>
      <p:sp>
        <p:nvSpPr>
          <p:cNvPr id="11" name="Nuoli oikealle 10"/>
          <p:cNvSpPr/>
          <p:nvPr/>
        </p:nvSpPr>
        <p:spPr>
          <a:xfrm rot="2810694">
            <a:off x="6684773" y="1805952"/>
            <a:ext cx="1165703" cy="324410"/>
          </a:xfrm>
          <a:prstGeom prst="right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kstiruutu 53"/>
          <p:cNvSpPr txBox="1"/>
          <p:nvPr/>
        </p:nvSpPr>
        <p:spPr>
          <a:xfrm>
            <a:off x="3295871" y="35086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5" name="Tekstiruutu 54"/>
          <p:cNvSpPr txBox="1"/>
          <p:nvPr/>
        </p:nvSpPr>
        <p:spPr>
          <a:xfrm>
            <a:off x="4820936" y="487440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6" name="Tekstiruutu 55"/>
          <p:cNvSpPr txBox="1"/>
          <p:nvPr/>
        </p:nvSpPr>
        <p:spPr>
          <a:xfrm>
            <a:off x="5426589" y="3012623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JOJOT</a:t>
            </a:r>
          </a:p>
        </p:txBody>
      </p:sp>
      <p:sp>
        <p:nvSpPr>
          <p:cNvPr id="51" name="Tekstiruutu 50"/>
          <p:cNvSpPr txBox="1"/>
          <p:nvPr/>
        </p:nvSpPr>
        <p:spPr>
          <a:xfrm>
            <a:off x="116999" y="4020770"/>
            <a:ext cx="240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Seminaarin</a:t>
            </a:r>
            <a:r>
              <a:rPr lang="en-US" dirty="0"/>
              <a:t> </a:t>
            </a:r>
            <a:r>
              <a:rPr lang="en-US" dirty="0" err="1"/>
              <a:t>valmistelu</a:t>
            </a:r>
            <a:endParaRPr lang="en-US" dirty="0"/>
          </a:p>
        </p:txBody>
      </p:sp>
      <p:sp>
        <p:nvSpPr>
          <p:cNvPr id="57" name="Tekstiruutu 56"/>
          <p:cNvSpPr txBox="1"/>
          <p:nvPr/>
        </p:nvSpPr>
        <p:spPr>
          <a:xfrm>
            <a:off x="116999" y="4399657"/>
            <a:ext cx="240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Jäsenkysely</a:t>
            </a:r>
            <a:endParaRPr lang="en-US" dirty="0"/>
          </a:p>
        </p:txBody>
      </p:sp>
      <p:sp>
        <p:nvSpPr>
          <p:cNvPr id="58" name="Tekstiruutu 57"/>
          <p:cNvSpPr txBox="1"/>
          <p:nvPr/>
        </p:nvSpPr>
        <p:spPr>
          <a:xfrm>
            <a:off x="116998" y="4675993"/>
            <a:ext cx="240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Sidosryhmäkysely</a:t>
            </a:r>
            <a:endParaRPr lang="en-US" dirty="0"/>
          </a:p>
        </p:txBody>
      </p:sp>
      <p:sp>
        <p:nvSpPr>
          <p:cNvPr id="59" name="Tekstiruutu 58"/>
          <p:cNvSpPr txBox="1"/>
          <p:nvPr/>
        </p:nvSpPr>
        <p:spPr>
          <a:xfrm>
            <a:off x="5224247" y="1158486"/>
            <a:ext cx="26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Avustusten</a:t>
            </a:r>
            <a:r>
              <a:rPr lang="en-US" dirty="0"/>
              <a:t> </a:t>
            </a:r>
            <a:r>
              <a:rPr lang="en-US" dirty="0" err="1"/>
              <a:t>hakeminen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179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569</Words>
  <Application>Microsoft Office PowerPoint</Application>
  <PresentationFormat>A4-paperi (210 x 297 mm)</PresentationFormat>
  <Paragraphs>233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Office-teema</vt:lpstr>
      <vt:lpstr>Lehmon Pallo -77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Lehmon Pallo -77</dc:title>
  <dc:creator>Jouko Sivonen</dc:creator>
  <cp:lastModifiedBy>Mikko Hallikainen</cp:lastModifiedBy>
  <cp:revision>97</cp:revision>
  <cp:lastPrinted>2019-10-25T13:24:43Z</cp:lastPrinted>
  <dcterms:created xsi:type="dcterms:W3CDTF">2019-10-20T10:00:17Z</dcterms:created>
  <dcterms:modified xsi:type="dcterms:W3CDTF">2020-07-06T07:49:21Z</dcterms:modified>
</cp:coreProperties>
</file>