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74" r:id="rId6"/>
    <p:sldId id="266" r:id="rId7"/>
    <p:sldId id="268" r:id="rId8"/>
    <p:sldId id="270" r:id="rId9"/>
    <p:sldId id="269" r:id="rId10"/>
    <p:sldId id="271" r:id="rId11"/>
    <p:sldId id="272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E3025"/>
    <a:srgbClr val="0D50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6416" autoAdjust="0"/>
  </p:normalViewPr>
  <p:slideViewPr>
    <p:cSldViewPr snapToGrid="0">
      <p:cViewPr varScale="1">
        <p:scale>
          <a:sx n="71" d="100"/>
          <a:sy n="71" d="100"/>
        </p:scale>
        <p:origin x="-108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7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xmlns="" id="{54E4009E-D34D-45F1-B0E4-71059B1F38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88900BD6-D38D-4596-B44E-474870DF2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3AA5-1212-4418-A288-CF6775798A4E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5958DE27-6EBD-4455-B9DA-F636C473BF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05EB1FB1-4CA3-4DF0-B2AF-963443C88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2D6CA-0462-4E04-8B07-4A085485E0B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327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EB20-A430-4361-8549-A577AACD8FBD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0E07-6AD1-4047-9EAB-8C8C1DF3687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47497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7154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9756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5839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0402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6339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6063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22104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540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1839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61742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4442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394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89695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6043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0377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075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92154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35000"/>
              </a:schemeClr>
            </a:gs>
            <a:gs pos="92000">
              <a:schemeClr val="bg1">
                <a:lumMod val="95000"/>
                <a:lumOff val="5000"/>
              </a:schemeClr>
            </a:gs>
            <a:gs pos="49000">
              <a:srgbClr val="0E3025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E78D3F-5328-4138-88FC-505B42E55107}" type="datetimeFigureOut">
              <a:rPr lang="fi-FI" smtClean="0"/>
              <a:pPr/>
              <a:t>5.1.2022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6CCC1-86F6-4CDC-922C-F06DFC4BDC5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56739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lloliitto.fi/videot/jalkapalloharrastus/vinkkeja-kumirouheen-pitamiseksi-kentall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tile tx="0" ty="0" sx="88000" sy="8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4F44C14-50A4-418C-9A37-AC4EDA383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08" y="1713514"/>
            <a:ext cx="5288692" cy="1235674"/>
          </a:xfrm>
        </p:spPr>
        <p:txBody>
          <a:bodyPr/>
          <a:lstStyle/>
          <a:p>
            <a:r>
              <a:rPr lang="fi-FI" sz="4400" dirty="0" err="1">
                <a:latin typeface="Century Gothic" panose="020B0502020202020204" pitchFamily="34" charset="0"/>
                <a:cs typeface="Calibri" panose="020F0502020204030204" pitchFamily="34" charset="0"/>
              </a:rPr>
              <a:t>Lehmon</a:t>
            </a:r>
            <a:r>
              <a:rPr lang="fi-FI" sz="4400" dirty="0">
                <a:latin typeface="Century Gothic" panose="020B0502020202020204" pitchFamily="34" charset="0"/>
                <a:cs typeface="Courier New" panose="02070309020205020404" pitchFamily="49" charset="0"/>
              </a:rPr>
              <a:t> Pallo-77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CAA72A6-ACD5-4D6F-B48B-E975D7E79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08" y="2850293"/>
            <a:ext cx="5288692" cy="889686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VASTUUOHJELMA</a:t>
            </a:r>
          </a:p>
          <a:p>
            <a:r>
              <a:rPr lang="fi-FI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- YMPÄRISTÖ</a:t>
            </a:r>
            <a:endParaRPr lang="fi-FI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Tapahtumat, mitä voimme tehdä?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ruokahävikki minimiin (suunnitellaan kioskin myyntituotteet ja määrät huolella</a:t>
            </a:r>
            <a:r>
              <a:rPr lang="fi-FI" dirty="0" smtClean="0"/>
              <a:t>, tarjolle myös kasvisvaihtoehto, </a:t>
            </a:r>
            <a:r>
              <a:rPr lang="fi-FI" dirty="0" smtClean="0"/>
              <a:t>jos jää myymättä, jaetaan joukkueelle, ei varastoida, jaetaan vinkkejä muille joukkueille)</a:t>
            </a:r>
          </a:p>
          <a:p>
            <a:pPr lvl="0"/>
            <a:r>
              <a:rPr lang="fi-FI" dirty="0" smtClean="0"/>
              <a:t>tarpeeksi jäteastioita kulkuväylille</a:t>
            </a:r>
          </a:p>
          <a:p>
            <a:r>
              <a:rPr lang="fi-FI" dirty="0" smtClean="0"/>
              <a:t>pullot ja tölkit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NÄILLÄ PÄÄSET ALKUUN, </a:t>
            </a:r>
            <a:br>
              <a:rPr lang="fi-FI" dirty="0" smtClean="0"/>
            </a:br>
            <a:r>
              <a:rPr lang="fi-FI" dirty="0" smtClean="0"/>
              <a:t>HELPOT YMPÄRISTÖVINKIT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fi-FI" dirty="0" smtClean="0"/>
              <a:t>Kulje treeneihin mahdollisuuksien mukaan jalan tai polkupyörällä tai suosi kimppakyytejä.</a:t>
            </a:r>
          </a:p>
          <a:p>
            <a:r>
              <a:rPr lang="fi-FI" dirty="0" smtClean="0"/>
              <a:t>Käytä kenttäalueita tasaisesti. </a:t>
            </a:r>
          </a:p>
          <a:p>
            <a:r>
              <a:rPr lang="fi-FI" dirty="0" smtClean="0"/>
              <a:t>Puhdista kumirouhe varusteistasi ennen kentältä </a:t>
            </a:r>
            <a:r>
              <a:rPr lang="fi-FI" dirty="0" smtClean="0"/>
              <a:t>poistumista.</a:t>
            </a:r>
            <a:endParaRPr lang="fi-FI" dirty="0" smtClean="0"/>
          </a:p>
          <a:p>
            <a:pPr lvl="0"/>
            <a:r>
              <a:rPr lang="fi-FI" dirty="0" smtClean="0"/>
              <a:t>Suosi luonnossa liikkumista omatoimitreeneissä.</a:t>
            </a:r>
          </a:p>
          <a:p>
            <a:pPr lvl="0"/>
            <a:r>
              <a:rPr lang="fi-FI" dirty="0" smtClean="0"/>
              <a:t>Mieti ostostesi ympäristövaikutuksia, millaisissa oloissa ne on valmistettu, kuinka kestäviä ne ovat ja voiko niitä korjata.</a:t>
            </a:r>
          </a:p>
          <a:p>
            <a:pPr lvl="0"/>
            <a:r>
              <a:rPr lang="fi-FI" dirty="0" smtClean="0"/>
              <a:t>Huolla varusteitasi säännöllisesti, jotta ne kestävät pidempään.</a:t>
            </a:r>
          </a:p>
          <a:p>
            <a:pPr lvl="0"/>
            <a:r>
              <a:rPr lang="fi-FI" dirty="0" smtClean="0"/>
              <a:t>Kierrätä varusteita ja vaatteita mahdollisuuksien mukaan. Osta käytettynä, jos mahdollista.</a:t>
            </a:r>
          </a:p>
          <a:p>
            <a:pPr lvl="0"/>
            <a:r>
              <a:rPr lang="fi-FI" dirty="0" smtClean="0"/>
              <a:t>Pestessäsi urheiluvaatteesi pese mahdollisimman täysiä koneellisia.</a:t>
            </a:r>
          </a:p>
          <a:p>
            <a:pPr lvl="0"/>
            <a:r>
              <a:rPr lang="fi-FI" dirty="0" smtClean="0"/>
              <a:t>Tarkkaile suihkussa käydessäsi lämpimän veden kulutustasi ja peseydy tehokkaasti.</a:t>
            </a:r>
          </a:p>
          <a:p>
            <a:pPr lvl="0"/>
            <a:r>
              <a:rPr lang="fi-FI" dirty="0" smtClean="0"/>
              <a:t>Käytä ympäristömerkittyjä pesuaineita.</a:t>
            </a:r>
          </a:p>
          <a:p>
            <a:pPr lvl="0"/>
            <a:r>
              <a:rPr lang="fi-FI" dirty="0" smtClean="0"/>
              <a:t>Pidä oma juomapullo aina mukana ja täytä hanasta, et tarvitse kertakäyttöastioita.</a:t>
            </a:r>
          </a:p>
          <a:p>
            <a:pPr lvl="0"/>
            <a:r>
              <a:rPr lang="fi-FI" dirty="0" smtClean="0"/>
              <a:t>Tee eväät kotona, pakkaa kestorasiaan.</a:t>
            </a:r>
          </a:p>
          <a:p>
            <a:pPr lvl="0"/>
            <a:r>
              <a:rPr lang="fi-FI" dirty="0" smtClean="0"/>
              <a:t>Laita roskat roskikseen, lajittele mahdollisuuksien mukaan.</a:t>
            </a:r>
          </a:p>
          <a:p>
            <a:pPr lvl="0"/>
            <a:r>
              <a:rPr lang="fi-FI" dirty="0" smtClean="0"/>
              <a:t>Kiitä ja kannusta kavereita ympäristövinkkien noudattamisessa.</a:t>
            </a:r>
          </a:p>
          <a:p>
            <a:pPr lvl="0"/>
            <a:r>
              <a:rPr lang="fi-FI" dirty="0" smtClean="0"/>
              <a:t>Näytä hyvää esimerkkiä muille turnauksissa ja tapahtumissa.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380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D3ECDCA-31FF-4DCE-8163-C1CC0814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Vastuu ympäristöstä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A9154DA8-EF40-4E46-A195-F00802FF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Myös urheiluseuralla on velvollisuus turvata kaikkien oikeus terveelliseen </a:t>
            </a:r>
            <a:r>
              <a:rPr lang="fi-FI" dirty="0" smtClean="0"/>
              <a:t>ympäristöön.</a:t>
            </a:r>
            <a:endParaRPr lang="fi-FI" dirty="0" smtClean="0"/>
          </a:p>
          <a:p>
            <a:r>
              <a:rPr lang="fi-FI" dirty="0" smtClean="0"/>
              <a:t>Haluamme toiminnallamme pyrkiä kohti parempaa </a:t>
            </a:r>
            <a:r>
              <a:rPr lang="fi-FI" dirty="0" smtClean="0"/>
              <a:t>tulevaisuutta kestävän </a:t>
            </a:r>
            <a:r>
              <a:rPr lang="fi-FI" dirty="0" smtClean="0"/>
              <a:t>kehityksen periaatteita </a:t>
            </a:r>
            <a:r>
              <a:rPr lang="fi-FI" dirty="0" smtClean="0"/>
              <a:t>noudattaen.</a:t>
            </a:r>
            <a:endParaRPr lang="fi-FI" dirty="0" smtClean="0"/>
          </a:p>
          <a:p>
            <a:r>
              <a:rPr lang="fi-FI" dirty="0" smtClean="0"/>
              <a:t>Ymmärrämme vastuumme lasten ja nuorten kasvattajina ja </a:t>
            </a:r>
            <a:r>
              <a:rPr lang="fi-FI" dirty="0" smtClean="0"/>
              <a:t>kasvuympäristönä.</a:t>
            </a:r>
            <a:endParaRPr lang="fi-FI" dirty="0" smtClean="0"/>
          </a:p>
          <a:p>
            <a:r>
              <a:rPr lang="fi-FI" dirty="0" smtClean="0"/>
              <a:t>Käytännössä ympäristötyö on arjen tekoja ympäristön </a:t>
            </a:r>
            <a:r>
              <a:rPr lang="fi-FI" dirty="0" smtClean="0"/>
              <a:t>hyväksi.</a:t>
            </a:r>
            <a:endParaRPr lang="fi-FI" dirty="0" smtClean="0"/>
          </a:p>
          <a:p>
            <a:r>
              <a:rPr lang="fi-FI" dirty="0" smtClean="0"/>
              <a:t>Joitakin voi</a:t>
            </a:r>
            <a:r>
              <a:rPr lang="fi-FI" dirty="0" smtClean="0"/>
              <a:t> motivoida </a:t>
            </a:r>
            <a:r>
              <a:rPr lang="fi-FI" dirty="0" smtClean="0"/>
              <a:t>taloudelliset säästöt, toisia periaatteet, julkisuuskuva tai ympäristömyönteisyyttä vaativat sponsorit.</a:t>
            </a:r>
          </a:p>
          <a:p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0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Liikunnan ympäristövaikutuksia aiheuttavat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liikenne</a:t>
            </a:r>
          </a:p>
          <a:p>
            <a:pPr lvl="0"/>
            <a:r>
              <a:rPr lang="fi-FI" dirty="0" smtClean="0"/>
              <a:t>liikuntapaikkojen rakentaminen ja ylläpito</a:t>
            </a:r>
          </a:p>
          <a:p>
            <a:pPr lvl="0"/>
            <a:r>
              <a:rPr lang="fi-FI" dirty="0" smtClean="0"/>
              <a:t>maaston käyttö</a:t>
            </a:r>
          </a:p>
          <a:p>
            <a:pPr lvl="0"/>
            <a:r>
              <a:rPr lang="fi-FI" dirty="0" smtClean="0"/>
              <a:t>päästöt ympäristöön (mm. lyijy, pakokaasut), melu</a:t>
            </a:r>
          </a:p>
          <a:p>
            <a:pPr lvl="0"/>
            <a:r>
              <a:rPr lang="fi-FI" dirty="0" smtClean="0"/>
              <a:t>urheiluvälineteollisuus ja varusteiden huolto</a:t>
            </a:r>
          </a:p>
          <a:p>
            <a:pPr lvl="0"/>
            <a:r>
              <a:rPr lang="fi-FI" dirty="0" smtClean="0"/>
              <a:t>peseytymiset</a:t>
            </a:r>
          </a:p>
          <a:p>
            <a:pPr lvl="0"/>
            <a:r>
              <a:rPr lang="fi-FI" dirty="0" smtClean="0"/>
              <a:t>majoitukset ja ruokailut</a:t>
            </a:r>
          </a:p>
          <a:p>
            <a:pPr lvl="0"/>
            <a:r>
              <a:rPr lang="fi-FI" dirty="0" smtClean="0"/>
              <a:t>jätteet (erityisesti tapahtumissa)</a:t>
            </a:r>
          </a:p>
          <a:p>
            <a:pPr lvl="0"/>
            <a:r>
              <a:rPr lang="fi-FI" dirty="0" smtClean="0"/>
              <a:t>roskaantuminen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Liikenne, </a:t>
            </a:r>
            <a:r>
              <a:rPr lang="fi-FI" dirty="0" smtClean="0"/>
              <a:t>mitä voimme tehdä?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treeneihin kävellen, pyörällä tai kimppakyydein</a:t>
            </a:r>
          </a:p>
          <a:p>
            <a:pPr lvl="0"/>
            <a:r>
              <a:rPr lang="fi-FI" dirty="0" smtClean="0"/>
              <a:t>palavereissa myös etäyhteys ja tapaamisia harjoitusten yhteyteen</a:t>
            </a:r>
          </a:p>
          <a:p>
            <a:pPr lvl="0"/>
            <a:r>
              <a:rPr lang="fi-FI" dirty="0" smtClean="0"/>
              <a:t>polkupyörille riittävästi turvallisia säilytyspaikkoja</a:t>
            </a:r>
          </a:p>
          <a:p>
            <a:pPr lvl="0"/>
            <a:r>
              <a:rPr lang="fi-FI" dirty="0" smtClean="0"/>
              <a:t>varusteille riittävästi säilytystilaa urheilukeskukselta</a:t>
            </a:r>
          </a:p>
          <a:p>
            <a:pPr lvl="0"/>
            <a:r>
              <a:rPr lang="fi-FI" dirty="0" smtClean="0"/>
              <a:t>pelimatkat bussilla </a:t>
            </a:r>
          </a:p>
          <a:p>
            <a:pPr lvl="0"/>
            <a:r>
              <a:rPr lang="fi-FI" dirty="0" smtClean="0"/>
              <a:t>pyritään vaikuttamaan siihen, että kilpailujärjestelmä suosisi turnauksia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Liikuntapaikat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9913" y="2052638"/>
            <a:ext cx="8133949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Liikuntapaikat, mitä voimme tehdä?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puhdistetaan pelivarusteet kumimuruista ennen kentältä poistumista</a:t>
            </a:r>
          </a:p>
          <a:p>
            <a:pPr lvl="0"/>
            <a:r>
              <a:rPr lang="fi-FI" dirty="0" smtClean="0"/>
              <a:t>kenttäalueen kehittäminen yhdessä kunnan </a:t>
            </a:r>
            <a:r>
              <a:rPr lang="fi-FI" dirty="0" smtClean="0"/>
              <a:t>kanssa</a:t>
            </a:r>
          </a:p>
          <a:p>
            <a:r>
              <a:rPr lang="fi-FI" dirty="0" smtClean="0">
                <a:hlinkClick r:id="rId2"/>
              </a:rPr>
              <a:t>https://www.palloliitto.fi/videot/jalkapalloharrastus/vinkkeja-kumirouheen-pitamiseksi-kentalla</a:t>
            </a:r>
            <a:r>
              <a:rPr lang="fi-FI" dirty="0" smtClean="0"/>
              <a:t> </a:t>
            </a:r>
          </a:p>
          <a:p>
            <a:pPr lvl="0">
              <a:buNone/>
            </a:pPr>
            <a:endParaRPr lang="fi-FI" dirty="0" smtClean="0"/>
          </a:p>
          <a:p>
            <a:pPr lvl="0"/>
            <a:r>
              <a:rPr lang="fi-FI" dirty="0" smtClean="0"/>
              <a:t>kenttäalueiden tasainen käyttö</a:t>
            </a:r>
          </a:p>
          <a:p>
            <a:pPr lvl="0"/>
            <a:r>
              <a:rPr lang="fi-FI" dirty="0" smtClean="0"/>
              <a:t>säästetään luonnonnurmea sadeoloissa</a:t>
            </a:r>
          </a:p>
          <a:p>
            <a:pPr lvl="0">
              <a:buNone/>
            </a:pPr>
            <a:r>
              <a:rPr lang="fi-FI" dirty="0" smtClean="0"/>
              <a:t>+ talkoot: lähialueen siivous ja vieraslajien hävitys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Välineet, mitä voimme tehdä?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i-FI" dirty="0" smtClean="0"/>
              <a:t>suositaan kestäviä varusteita, ostetaan vain tarpeeseen</a:t>
            </a:r>
          </a:p>
          <a:p>
            <a:pPr lvl="0"/>
            <a:r>
              <a:rPr lang="fi-FI" dirty="0" smtClean="0"/>
              <a:t>huolletaan varusteita säännöllisesti ja korjataan tarvittaessa</a:t>
            </a:r>
          </a:p>
          <a:p>
            <a:pPr lvl="0"/>
            <a:r>
              <a:rPr lang="fi-FI" dirty="0" smtClean="0"/>
              <a:t>pestään täysiä koneellisia, käytetään säästöpesuohjelmia ja annostellaan pesuaine huolellisesti</a:t>
            </a:r>
          </a:p>
          <a:p>
            <a:pPr lvl="0"/>
            <a:r>
              <a:rPr lang="fi-FI" dirty="0" smtClean="0"/>
              <a:t>ympäristöystävälliset pesuaineet</a:t>
            </a:r>
          </a:p>
          <a:p>
            <a:pPr lvl="0"/>
            <a:r>
              <a:rPr lang="fi-FI" dirty="0" smtClean="0"/>
              <a:t>osa varusteista yhteiseksi seuralle</a:t>
            </a:r>
          </a:p>
          <a:p>
            <a:pPr lvl="0"/>
            <a:r>
              <a:rPr lang="fi-FI" dirty="0" smtClean="0"/>
              <a:t>pidetään yhteisistä välineistä hyvää huolta</a:t>
            </a:r>
          </a:p>
          <a:p>
            <a:pPr lvl="0"/>
            <a:r>
              <a:rPr lang="fi-FI" dirty="0" smtClean="0"/>
              <a:t>pidetään välinevarasto siistinä, ja palautetaan sieltä otetut välineet samoille paikoille omien treenien jälkeen</a:t>
            </a:r>
          </a:p>
          <a:p>
            <a:pPr lvl="0"/>
            <a:r>
              <a:rPr lang="fi-FI" dirty="0" smtClean="0"/>
              <a:t>seuran </a:t>
            </a:r>
            <a:r>
              <a:rPr lang="fi-FI" dirty="0" err="1" smtClean="0"/>
              <a:t>kirppispäivät</a:t>
            </a:r>
            <a:r>
              <a:rPr lang="fi-FI" dirty="0" smtClean="0"/>
              <a:t> ja nettisivujen varustepörssi </a:t>
            </a:r>
          </a:p>
          <a:p>
            <a:pPr lvl="0"/>
            <a:r>
              <a:rPr lang="fi-FI" dirty="0" smtClean="0"/>
              <a:t>varusteiden kierrättäminen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Peseytyminen		ja	ruokailut,</a:t>
            </a:r>
            <a:br>
              <a:rPr lang="fi-FI" dirty="0" smtClean="0"/>
            </a:br>
            <a:r>
              <a:rPr lang="fi-FI" dirty="0" smtClean="0"/>
              <a:t>mitä voimme tehdä?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p</a:t>
            </a:r>
            <a:r>
              <a:rPr lang="fi-FI" dirty="0" smtClean="0"/>
              <a:t>eseydytään </a:t>
            </a:r>
            <a:r>
              <a:rPr lang="fi-FI" dirty="0" smtClean="0"/>
              <a:t>tehokkaasti</a:t>
            </a:r>
          </a:p>
          <a:p>
            <a:r>
              <a:rPr lang="fi-FI" dirty="0" smtClean="0"/>
              <a:t>tarkkaillaan </a:t>
            </a:r>
            <a:r>
              <a:rPr lang="fi-FI" dirty="0" smtClean="0"/>
              <a:t>lämpimän veden kulutusta</a:t>
            </a:r>
          </a:p>
          <a:p>
            <a:r>
              <a:rPr lang="fi-FI" dirty="0" smtClean="0"/>
              <a:t>ympäristöystävälliset pesuaineet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fi-FI" dirty="0" smtClean="0"/>
              <a:t>oma </a:t>
            </a:r>
            <a:r>
              <a:rPr lang="fi-FI" dirty="0" smtClean="0"/>
              <a:t>juomapullo </a:t>
            </a:r>
            <a:r>
              <a:rPr lang="fi-FI" dirty="0" smtClean="0"/>
              <a:t>mukana </a:t>
            </a:r>
            <a:r>
              <a:rPr lang="fi-FI" dirty="0" smtClean="0"/>
              <a:t>ja </a:t>
            </a:r>
            <a:r>
              <a:rPr lang="fi-FI" dirty="0" smtClean="0"/>
              <a:t>täytetään hanasta</a:t>
            </a:r>
            <a:endParaRPr lang="fi-FI" dirty="0" smtClean="0"/>
          </a:p>
          <a:p>
            <a:pPr lvl="0"/>
            <a:r>
              <a:rPr lang="fi-FI" dirty="0" smtClean="0"/>
              <a:t>tehdään </a:t>
            </a:r>
            <a:r>
              <a:rPr lang="fi-FI" dirty="0" smtClean="0"/>
              <a:t>eväät </a:t>
            </a:r>
            <a:r>
              <a:rPr lang="fi-FI" dirty="0" smtClean="0"/>
              <a:t>kotona</a:t>
            </a:r>
            <a:r>
              <a:rPr lang="fi-FI" dirty="0" smtClean="0"/>
              <a:t> </a:t>
            </a:r>
            <a:r>
              <a:rPr lang="fi-FI" dirty="0" smtClean="0"/>
              <a:t>ja pakataan</a:t>
            </a:r>
            <a:r>
              <a:rPr lang="fi-FI" dirty="0" smtClean="0"/>
              <a:t> eväsrasiaan</a:t>
            </a:r>
            <a:endParaRPr lang="fi-FI" dirty="0" smtClean="0"/>
          </a:p>
          <a:p>
            <a:r>
              <a:rPr lang="fi-FI" dirty="0" err="1" smtClean="0"/>
              <a:t>otataan</a:t>
            </a:r>
            <a:r>
              <a:rPr lang="fi-FI" dirty="0" smtClean="0"/>
              <a:t> </a:t>
            </a:r>
            <a:r>
              <a:rPr lang="fi-FI" dirty="0" smtClean="0"/>
              <a:t>vain se määrä ruokaa, minkä </a:t>
            </a:r>
            <a:r>
              <a:rPr lang="fi-FI" dirty="0" smtClean="0"/>
              <a:t>syö</a:t>
            </a:r>
            <a:endParaRPr lang="fi-FI" dirty="0" smtClean="0"/>
          </a:p>
          <a:p>
            <a:pPr lvl="0"/>
            <a:r>
              <a:rPr lang="fi-FI" dirty="0" smtClean="0"/>
              <a:t>suositaan </a:t>
            </a:r>
            <a:r>
              <a:rPr lang="fi-FI" dirty="0" smtClean="0"/>
              <a:t>kasvisruokia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Jätehuolto, mitä voimme tehdä?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kehitetään jätehuoltoa yhteistyössä kunnan kanssa, toivotaan lajittelumahdollisuutta roskakatokseen</a:t>
            </a:r>
          </a:p>
          <a:p>
            <a:pPr lvl="0"/>
            <a:r>
              <a:rPr lang="fi-FI" dirty="0" smtClean="0"/>
              <a:t>ympäristövastuullisesta siivoamisesta huolehtivat kunnan ammattilaiset.</a:t>
            </a:r>
          </a:p>
          <a:p>
            <a:pPr lvl="0"/>
            <a:r>
              <a:rPr lang="fi-FI" dirty="0" smtClean="0"/>
              <a:t>pyritään välttämään kertakäyttöastioiden käyttöä omissa tilaisuuksissa</a:t>
            </a:r>
          </a:p>
          <a:p>
            <a:pPr lvl="0"/>
            <a:r>
              <a:rPr lang="fi-FI" dirty="0" smtClean="0"/>
              <a:t>lajitellaan paperit, pahvit ja muovit</a:t>
            </a:r>
          </a:p>
          <a:p>
            <a:pPr lvl="0"/>
            <a:r>
              <a:rPr lang="fi-FI" dirty="0" smtClean="0"/>
              <a:t>suositaan tiedotuksessa sähköpostia ja nettisivuja, vain välttämättömät paperit tulostetaan ja kopioidaan osallistujille </a:t>
            </a:r>
            <a:r>
              <a:rPr lang="fi-FI" dirty="0" err="1" smtClean="0"/>
              <a:t>kaksipuoleisina</a:t>
            </a:r>
            <a:r>
              <a:rPr lang="fi-FI" dirty="0" smtClean="0"/>
              <a:t> ja järkevään kokoon pienennettyinä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ipohja-diatV1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rkkinointipalaveri28-12.pptx" id="{F887728A-CEC6-43A7-982E-52AFD469CC7D}" vid="{0F6A026A-3ACE-48E4-B4B5-5CE774EC69B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mallipohja-diatV1</Template>
  <TotalTime>263</TotalTime>
  <Words>483</Words>
  <Application>Microsoft Office PowerPoint</Application>
  <PresentationFormat>Mukautettu</PresentationFormat>
  <Paragraphs>79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mallipohja-diatV1</vt:lpstr>
      <vt:lpstr>Lehmon Pallo-77</vt:lpstr>
      <vt:lpstr>Vastuu ympäristöstä</vt:lpstr>
      <vt:lpstr>Liikunnan ympäristövaikutuksia aiheuttavat</vt:lpstr>
      <vt:lpstr>Liikenne, mitä voimme tehdä?</vt:lpstr>
      <vt:lpstr> Liikuntapaikat</vt:lpstr>
      <vt:lpstr>Liikuntapaikat, mitä voimme tehdä?</vt:lpstr>
      <vt:lpstr>Välineet, mitä voimme tehdä?</vt:lpstr>
      <vt:lpstr>Peseytyminen  ja ruokailut, mitä voimme tehdä?</vt:lpstr>
      <vt:lpstr>Jätehuolto, mitä voimme tehdä?</vt:lpstr>
      <vt:lpstr>Tapahtumat, mitä voimme tehdä?</vt:lpstr>
      <vt:lpstr>NÄILLÄ PÄÄSET ALKUUN,  HELPOT YMPÄRISTÖVINKIT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Lehmon Pallo-77</dc:title>
  <dc:creator>maija</dc:creator>
  <cp:lastModifiedBy>maija</cp:lastModifiedBy>
  <cp:revision>11</cp:revision>
  <cp:lastPrinted>2021-12-29T09:26:03Z</cp:lastPrinted>
  <dcterms:created xsi:type="dcterms:W3CDTF">2022-01-04T11:33:16Z</dcterms:created>
  <dcterms:modified xsi:type="dcterms:W3CDTF">2022-01-05T12:50:57Z</dcterms:modified>
</cp:coreProperties>
</file>